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610F-861C-4702-99B0-1F8B7B4A89F4}" type="datetimeFigureOut">
              <a:rPr lang="ar-IQ" smtClean="0"/>
              <a:pPr/>
              <a:t>14/07/1439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5D5F-A40A-47BF-87A1-989315AC321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610F-861C-4702-99B0-1F8B7B4A89F4}" type="datetimeFigureOut">
              <a:rPr lang="ar-IQ" smtClean="0"/>
              <a:pPr/>
              <a:t>14/07/1439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5D5F-A40A-47BF-87A1-989315AC321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610F-861C-4702-99B0-1F8B7B4A89F4}" type="datetimeFigureOut">
              <a:rPr lang="ar-IQ" smtClean="0"/>
              <a:pPr/>
              <a:t>14/07/1439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5D5F-A40A-47BF-87A1-989315AC321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610F-861C-4702-99B0-1F8B7B4A89F4}" type="datetimeFigureOut">
              <a:rPr lang="ar-IQ" smtClean="0"/>
              <a:pPr/>
              <a:t>14/07/1439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5D5F-A40A-47BF-87A1-989315AC321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610F-861C-4702-99B0-1F8B7B4A89F4}" type="datetimeFigureOut">
              <a:rPr lang="ar-IQ" smtClean="0"/>
              <a:pPr/>
              <a:t>14/07/1439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5D5F-A40A-47BF-87A1-989315AC321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610F-861C-4702-99B0-1F8B7B4A89F4}" type="datetimeFigureOut">
              <a:rPr lang="ar-IQ" smtClean="0"/>
              <a:pPr/>
              <a:t>14/07/1439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5D5F-A40A-47BF-87A1-989315AC321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610F-861C-4702-99B0-1F8B7B4A89F4}" type="datetimeFigureOut">
              <a:rPr lang="ar-IQ" smtClean="0"/>
              <a:pPr/>
              <a:t>14/07/1439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5D5F-A40A-47BF-87A1-989315AC321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610F-861C-4702-99B0-1F8B7B4A89F4}" type="datetimeFigureOut">
              <a:rPr lang="ar-IQ" smtClean="0"/>
              <a:pPr/>
              <a:t>14/07/1439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5D5F-A40A-47BF-87A1-989315AC321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610F-861C-4702-99B0-1F8B7B4A89F4}" type="datetimeFigureOut">
              <a:rPr lang="ar-IQ" smtClean="0"/>
              <a:pPr/>
              <a:t>14/07/1439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5D5F-A40A-47BF-87A1-989315AC321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610F-861C-4702-99B0-1F8B7B4A89F4}" type="datetimeFigureOut">
              <a:rPr lang="ar-IQ" smtClean="0"/>
              <a:pPr/>
              <a:t>14/07/1439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5D5F-A40A-47BF-87A1-989315AC321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610F-861C-4702-99B0-1F8B7B4A89F4}" type="datetimeFigureOut">
              <a:rPr lang="ar-IQ" smtClean="0"/>
              <a:pPr/>
              <a:t>14/07/1439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5D5F-A40A-47BF-87A1-989315AC321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1610F-861C-4702-99B0-1F8B7B4A89F4}" type="datetimeFigureOut">
              <a:rPr lang="ar-IQ" smtClean="0"/>
              <a:pPr/>
              <a:t>14/07/1439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25D5F-A40A-47BF-87A1-989315AC321E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“ </a:t>
            </a:r>
            <a:r>
              <a:rPr lang="en-US" sz="2000" b="1" dirty="0" smtClean="0"/>
              <a:t>Strange Meeting “                      Wilfred Owen</a:t>
            </a:r>
            <a:endParaRPr lang="ar-IQ" sz="2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ar-IQ" sz="1400" dirty="0" smtClean="0"/>
              <a:t> </a:t>
            </a:r>
            <a:r>
              <a:rPr lang="en-US" sz="1400" dirty="0" smtClean="0"/>
              <a:t>The speaker escapes from battle and proceeds down along tunnel through ancient  granite formations . Along his way ,he hears the groan of sleepers , either dead or full of thoughts to get up . As he looks at them one leaps up ; the soldier has recognized him and moves his hands as if to bless him . Because of the soldier’s “dead smile “, the speaker knows that he is in Hell. On the face of the vision , the speaker sees thousand fears , but the blood , guns or moans of above did not reach into their subterranean retreat. The speaker tells the soldier that  there is no reason to mourn , and he replies that there is – it is the “undone years &amp; hopelessness”. The soldier says his hope is the same as the speaker’s ; he also tells him he once went hunting for beauty in the world , but that beauty made a mockery of time .</a:t>
            </a:r>
            <a:endParaRPr lang="ar-IQ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He knows the truth of what he did , which is “the pity of war ,the pity war distilled” , but now he can never share it . The soldier \vision continues ,saying men will go on with what is left to them , or they will die as well . They will not break their ranks , even though “nations trek from progress “. He used to have courage &amp; wisdom . He would wash the blood from the chariot wheels . He wanted to pour his spirit out , but not in war . Finally , he says to the speaker that “ I am the enemy you killed , my friend “ and that he knew him in the dark . It was Yesterday that the speaker “jabbed &amp; killed him “ , and now it is time to sleep .             </a:t>
            </a:r>
            <a:endParaRPr lang="ar-IQ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400" dirty="0" smtClean="0"/>
              <a:t>The poem’s description of a soldier’s descent into Hell where he meets an enemy soldier he killed leads itself to a critique of war .The dead man  talks about the horror of war &amp; the inability for anyone but those involved to grasp the essential truth of the </a:t>
            </a:r>
            <a:r>
              <a:rPr lang="en-US" sz="1400" dirty="0" smtClean="0"/>
              <a:t>experience . However, many critics believe that the man in hell is the soldier’s Other , his double. The dead man is the other , but he is more than a reflection of the speaker, he is a soldier whose death renders his status as an enemy void. Another critic reads the poem as a dream vision ,with the soldier descending into his mind and encountering his poetic self , the poem becoming a mythological and psychological journey. The other represents the narrator’s unconscious, his primal self from which he has been alienated by war.                                                                                                      .</a:t>
            </a:r>
            <a:endParaRPr lang="ar-IQ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The poem illustrates the futility of war . Owen himself fought in World War 1 and he quickly became horrified . The speaker and the sleeper are both  soldier- poets. Some say that the sleeper is the speaker’s \ </a:t>
            </a:r>
            <a:r>
              <a:rPr lang="en-US" sz="1600" dirty="0" err="1" smtClean="0"/>
              <a:t>Owen’s</a:t>
            </a:r>
            <a:r>
              <a:rPr lang="en-US" sz="1600" dirty="0" smtClean="0"/>
              <a:t> alter-ego. The speaker (perhaps still not aware that he is dead) is glad to be away from battle .But his alter-ego mourns the loss of his life because had he lived , he would have used the opportunity to write more , to educate people about the futility of war .Since he and people like him , have died , he fears that the world will go down a path of destruction initiated by this “war to end all wars ” . In  the last section , the alter –</a:t>
            </a:r>
            <a:r>
              <a:rPr lang="ar-IQ" sz="1600" dirty="0" smtClean="0"/>
              <a:t> </a:t>
            </a:r>
            <a:r>
              <a:rPr lang="en-US" sz="1600" dirty="0" smtClean="0"/>
              <a:t>ego (sleeper)reveals that he is the one the speaker had killed . The tragic \ironic implication is that the alter-ego knew him as a friendly only in death . It took death for him to realize the futility of war .The alter-ego mourns the loss of his ability to share this truth in life as he must accept his fate “sleep”.                                                                                                                          </a:t>
            </a:r>
            <a:endParaRPr lang="ar-IQ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The poem is renowned for its technical innovation particularly the  </a:t>
            </a:r>
            <a:r>
              <a:rPr lang="en-US" sz="1600" b="1" dirty="0" err="1" smtClean="0"/>
              <a:t>pararhyme</a:t>
            </a:r>
            <a:r>
              <a:rPr lang="en-US" sz="1600" b="1" dirty="0" smtClean="0"/>
              <a:t> ,  </a:t>
            </a:r>
            <a:r>
              <a:rPr lang="en-US" sz="1600" b="1" dirty="0" err="1" smtClean="0"/>
              <a:t>e.g</a:t>
            </a:r>
            <a:r>
              <a:rPr lang="en-US" sz="1600" b="1" dirty="0" smtClean="0"/>
              <a:t>: “escaped, scooped, groaned , grained , hair ,hour …”                                                    </a:t>
            </a:r>
            <a:endParaRPr lang="ar-IQ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716</Words>
  <Application>Microsoft Office PowerPoint</Application>
  <PresentationFormat>عرض على الشاشة (3:4)‏</PresentationFormat>
  <Paragraphs>10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“ Strange Meeting “                      Wilfred Owen</vt:lpstr>
      <vt:lpstr>Summary</vt:lpstr>
      <vt:lpstr>Analysis</vt:lpstr>
      <vt:lpstr>Analysis</vt:lpstr>
      <vt:lpstr>Analysis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 Strange Meeting “                      Wilfred Owen</dc:title>
  <dc:creator>Dell</dc:creator>
  <cp:lastModifiedBy>Dell</cp:lastModifiedBy>
  <cp:revision>12</cp:revision>
  <dcterms:created xsi:type="dcterms:W3CDTF">2018-03-30T08:24:00Z</dcterms:created>
  <dcterms:modified xsi:type="dcterms:W3CDTF">2018-03-30T14:47:28Z</dcterms:modified>
</cp:coreProperties>
</file>